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8" r:id="rId2"/>
    <p:sldId id="274" r:id="rId3"/>
    <p:sldId id="275" r:id="rId4"/>
    <p:sldId id="260" r:id="rId5"/>
    <p:sldId id="261" r:id="rId6"/>
    <p:sldId id="267" r:id="rId7"/>
    <p:sldId id="269" r:id="rId8"/>
    <p:sldId id="268" r:id="rId9"/>
    <p:sldId id="263" r:id="rId10"/>
    <p:sldId id="270" r:id="rId11"/>
    <p:sldId id="264" r:id="rId12"/>
    <p:sldId id="271" r:id="rId13"/>
    <p:sldId id="265" r:id="rId14"/>
    <p:sldId id="272" r:id="rId15"/>
    <p:sldId id="266" r:id="rId16"/>
    <p:sldId id="273" r:id="rId17"/>
    <p:sldId id="276" r:id="rId18"/>
    <p:sldId id="26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757"/>
    <a:srgbClr val="003856"/>
    <a:srgbClr val="BECED6"/>
    <a:srgbClr val="00AE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02"/>
    <p:restoredTop sz="84921"/>
  </p:normalViewPr>
  <p:slideViewPr>
    <p:cSldViewPr snapToGrid="0" snapToObjects="1">
      <p:cViewPr>
        <p:scale>
          <a:sx n="70" d="100"/>
          <a:sy n="70" d="100"/>
        </p:scale>
        <p:origin x="344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C37AB7-E130-5140-BB42-F252F8C290D3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19A42E-49C1-844E-9895-AD5873553F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1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自定义了</a:t>
            </a:r>
            <a:r>
              <a:rPr lang="en-US" altLang="zh-CN" dirty="0" smtClean="0"/>
              <a:t>10</a:t>
            </a:r>
            <a:r>
              <a:rPr lang="zh-CN" altLang="en-US" dirty="0" smtClean="0"/>
              <a:t>余种注解，为算子模板提供默认值、范围、参数限制等功能。</a:t>
            </a:r>
            <a:endParaRPr lang="en-US" altLang="zh-CN" dirty="0" smtClean="0"/>
          </a:p>
          <a:p>
            <a:r>
              <a:rPr lang="zh-CN" altLang="en-US" dirty="0" smtClean="0"/>
              <a:t>特别地，针对</a:t>
            </a:r>
            <a:r>
              <a:rPr lang="en-US" altLang="zh-CN" dirty="0" smtClean="0"/>
              <a:t>pico</a:t>
            </a:r>
            <a:r>
              <a:rPr lang="zh-CN" altLang="en-US" dirty="0" smtClean="0"/>
              <a:t>算子，开发了一套代码生成方案，让后续的接入人员无需写任何代码</a:t>
            </a:r>
            <a:r>
              <a:rPr lang="en-US" altLang="zh-CN" dirty="0" smtClean="0"/>
              <a:t>,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只要使用</a:t>
            </a:r>
            <a:r>
              <a:rPr lang="en-US" altLang="zh-CN" baseline="0" dirty="0" smtClean="0"/>
              <a:t>release bin </a:t>
            </a:r>
            <a:r>
              <a:rPr lang="zh-CN" altLang="en-US" dirty="0" smtClean="0"/>
              <a:t>即可生成算子模板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9A42E-49C1-844E-9895-AD5873553F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500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两颗赛艇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9A42E-49C1-844E-9895-AD5873553F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3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两颗赛艇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9A42E-49C1-844E-9895-AD5873553F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65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9A42E-49C1-844E-9895-AD5873553F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872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9A42E-49C1-844E-9895-AD5873553F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303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65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5894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FB287-901C-8941-9CF6-09A9884277BA}" type="datetimeFigureOut">
              <a:rPr kumimoji="1" lang="zh-CN" altLang="en-US" smtClean="0"/>
              <a:t>18/1/26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5B4C6-0BBD-684A-BB6B-4B6C1F9723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Relationship Id="rId3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4paradigm.com/display/PlatformRD/SparkSQL" TargetMode="External"/><Relationship Id="rId4" Type="http://schemas.openxmlformats.org/officeDocument/2006/relationships/hyperlink" Target="https://wiki.4paradigm.com/pages/viewpage.action?pageId=12325761" TargetMode="External"/><Relationship Id="rId5" Type="http://schemas.openxmlformats.org/officeDocument/2006/relationships/hyperlink" Target="https://wiki.4paradigm.com/display/~wangdongxu/SQL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914650" y="2605766"/>
            <a:ext cx="590973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5000" dirty="0" smtClean="0">
                <a:solidFill>
                  <a:srgbClr val="003856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2017</a:t>
            </a:r>
            <a:r>
              <a:rPr kumimoji="1" lang="zh-CN" altLang="en-US" sz="5000" dirty="0" smtClean="0">
                <a:solidFill>
                  <a:srgbClr val="003856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年工作述职</a:t>
            </a:r>
            <a:endParaRPr kumimoji="1" lang="zh-CN" altLang="en-US" sz="5000" dirty="0">
              <a:solidFill>
                <a:srgbClr val="003856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30220" y="3777864"/>
            <a:ext cx="4707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王东旭</a:t>
            </a:r>
            <a:endParaRPr kumimoji="1" lang="zh-CN" altLang="en-US" sz="24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3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29887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数据</a:t>
            </a:r>
            <a:r>
              <a:rPr kumimoji="1" lang="en-US" altLang="zh-CN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&amp;</a:t>
            </a:r>
            <a:r>
              <a:rPr kumimoji="1" lang="zh-CN" altLang="en-US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模型可视化</a:t>
            </a:r>
          </a:p>
          <a:p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3187" y="127822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逻辑回归可视化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30352" y="2066544"/>
            <a:ext cx="791755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模型需要可解释性，让用户信任我们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模型可视化能够帮助用户理解模型，更好提示模型效果</a:t>
            </a:r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endParaRPr lang="en-US" altLang="zh-CN" sz="2400" dirty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逻辑回归可视化是可视化工作的第一次探索</a:t>
            </a: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91844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3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29887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数据</a:t>
            </a:r>
            <a:r>
              <a:rPr kumimoji="1" lang="en-US" altLang="zh-CN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&amp;</a:t>
            </a:r>
            <a:r>
              <a:rPr kumimoji="1" lang="zh-CN" altLang="en-US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模型可视化</a:t>
            </a:r>
          </a:p>
          <a:p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65994"/>
            <a:ext cx="12192000" cy="48583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3187" y="127822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逻辑回归可视化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27095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3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29887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数据</a:t>
            </a:r>
            <a:r>
              <a:rPr kumimoji="1" lang="en-US" altLang="zh-CN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&amp;</a:t>
            </a:r>
            <a:r>
              <a:rPr kumimoji="1" lang="zh-CN" altLang="en-US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模型可视化</a:t>
            </a:r>
          </a:p>
          <a:p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6738" y="111032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数据可视化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368500" y="6211825"/>
            <a:ext cx="837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Spark</a:t>
            </a:r>
            <a:r>
              <a:rPr lang="zh-CN" altLang="en-US" dirty="0" smtClean="0"/>
              <a:t>任务高度优化，两颗赛艇</a:t>
            </a:r>
            <a:r>
              <a:rPr lang="en-US" altLang="zh-CN" dirty="0" smtClean="0"/>
              <a:t>5000</a:t>
            </a:r>
            <a:r>
              <a:rPr lang="zh-CN" altLang="en-US" dirty="0" smtClean="0"/>
              <a:t>万数据上默认配置</a:t>
            </a:r>
            <a:r>
              <a:rPr lang="en-US" altLang="zh-CN" dirty="0" smtClean="0"/>
              <a:t>5</a:t>
            </a:r>
            <a:r>
              <a:rPr lang="zh-CN" altLang="en-US" dirty="0" smtClean="0"/>
              <a:t>分钟即可跑出统计结果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187" y="1554817"/>
            <a:ext cx="11320272" cy="465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64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4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29887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智能助跑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3504" y="1682496"/>
            <a:ext cx="113678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为什么需要智能助跑？</a:t>
            </a:r>
            <a:endParaRPr lang="en-US" altLang="zh-CN" sz="2400" dirty="0" smtClean="0"/>
          </a:p>
          <a:p>
            <a:r>
              <a:rPr lang="en-US" altLang="zh-CN" sz="2400" dirty="0"/>
              <a:t> </a:t>
            </a:r>
            <a:r>
              <a:rPr lang="zh-CN" altLang="en-US" sz="2400" dirty="0" smtClean="0"/>
              <a:t>   </a:t>
            </a:r>
            <a:endParaRPr lang="en-US" dirty="0" smtClean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智能助跑解决什么问题？</a:t>
            </a:r>
            <a:endParaRPr lang="en-US" altLang="zh-CN" sz="2400" dirty="0"/>
          </a:p>
          <a:p>
            <a:pPr marL="342900" indent="-342900">
              <a:buFont typeface="Wingdings" charset="2"/>
              <a:buChar char="Ø"/>
            </a:pPr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手动生成推荐配置</a:t>
            </a:r>
            <a:r>
              <a:rPr lang="en-US" altLang="zh-CN" sz="2400" dirty="0" smtClean="0"/>
              <a:t> or</a:t>
            </a:r>
            <a:r>
              <a:rPr lang="zh-CN" altLang="en-US" sz="2400" dirty="0" smtClean="0"/>
              <a:t> 系统延迟推荐</a:t>
            </a:r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endParaRPr lang="en-US" sz="2400" dirty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实现原理</a:t>
            </a:r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endParaRPr lang="en-US" altLang="zh-CN" sz="2400" dirty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优缺点</a:t>
            </a:r>
            <a:endParaRPr lang="en-US" altLang="zh-CN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8875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4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36653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智能助跑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 – SQL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算子实例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752" y="1305770"/>
            <a:ext cx="9772882" cy="546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55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5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29887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智能建模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48640" y="1305770"/>
            <a:ext cx="961948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新的场景，新的挑战！</a:t>
            </a:r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endParaRPr lang="en-US" sz="2400" dirty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让算子在</a:t>
            </a:r>
            <a:r>
              <a:rPr lang="en-US" altLang="zh-CN" sz="2400" dirty="0" smtClean="0"/>
              <a:t>3.X</a:t>
            </a:r>
            <a:r>
              <a:rPr lang="zh-CN" altLang="en-US" sz="2400" dirty="0" smtClean="0"/>
              <a:t>架构下跑起来</a:t>
            </a:r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endParaRPr lang="en-US" sz="2400" dirty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拼表分析</a:t>
            </a:r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endParaRPr lang="en-US" sz="2400" dirty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建模调优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073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5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29887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智能建模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–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 调优服务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360" y="944134"/>
            <a:ext cx="7268120" cy="588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5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03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62439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未来展望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3503" y="1554480"/>
            <a:ext cx="113678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zh-CN" altLang="en-US" sz="2400" b="1" dirty="0" smtClean="0"/>
              <a:t>团队：</a:t>
            </a:r>
            <a:endParaRPr lang="en-US" altLang="zh-CN" sz="2400" b="1" dirty="0" smtClean="0"/>
          </a:p>
          <a:p>
            <a:endParaRPr lang="en-US" altLang="zh-CN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/>
              <a:t>首先要把建模调优方案落地、做好</a:t>
            </a:r>
            <a:r>
              <a:rPr lang="en-US" altLang="zh-CN" sz="2400" dirty="0" smtClean="0"/>
              <a:t>, </a:t>
            </a:r>
            <a:r>
              <a:rPr lang="zh-CN" altLang="en-US" sz="2400" dirty="0"/>
              <a:t> </a:t>
            </a:r>
            <a:r>
              <a:rPr lang="zh-CN" altLang="en-US" sz="2400" dirty="0" smtClean="0"/>
              <a:t>再进一步完善智能平台功能，做好产品</a:t>
            </a:r>
            <a:endParaRPr lang="en-US" altLang="zh-CN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/>
              <a:t>以身作则，传递公司文化，帮助新同学成长和发挥潜在才华</a:t>
            </a:r>
            <a:endParaRPr lang="en-US" altLang="zh-CN" sz="2400" dirty="0" smtClean="0"/>
          </a:p>
          <a:p>
            <a:pPr marL="457200" indent="-457200">
              <a:buFont typeface="+mj-lt"/>
              <a:buAutoNum type="arabicPeriod"/>
            </a:pPr>
            <a:endParaRPr lang="en-US" altLang="zh-CN" sz="2400" dirty="0" smtClean="0"/>
          </a:p>
          <a:p>
            <a:pPr marL="457200" indent="-457200">
              <a:buFont typeface="+mj-lt"/>
              <a:buAutoNum type="arabicPeriod"/>
            </a:pPr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b="1" dirty="0" smtClean="0"/>
              <a:t>个人：</a:t>
            </a:r>
            <a:endParaRPr lang="en-US" altLang="zh-CN" sz="2400" b="1" dirty="0" smtClean="0"/>
          </a:p>
          <a:p>
            <a:endParaRPr lang="en-US" altLang="zh-CN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/>
              <a:t>提升技术能力和技术影响力</a:t>
            </a:r>
            <a:endParaRPr lang="en-US" altLang="zh-CN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/>
              <a:t>提升协调和沟通能力</a:t>
            </a: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1643797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57600" y="3271838"/>
            <a:ext cx="40233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Thank You!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4517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286652" y="1250115"/>
            <a:ext cx="701748" cy="616689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01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02239" y="1270070"/>
            <a:ext cx="298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个人简介</a:t>
            </a:r>
            <a:endParaRPr kumimoji="1" lang="zh-CN" altLang="en-US" sz="24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154" y="1270070"/>
            <a:ext cx="795719" cy="36509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202239" y="2190575"/>
            <a:ext cx="298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工作报告</a:t>
            </a:r>
            <a:endParaRPr kumimoji="1" lang="zh-CN" altLang="en-US" sz="24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202238" y="3139343"/>
            <a:ext cx="298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未来展望</a:t>
            </a:r>
            <a:endParaRPr kumimoji="1" lang="zh-CN" altLang="en-US" sz="24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286652" y="2196114"/>
            <a:ext cx="701748" cy="616689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02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286652" y="3142113"/>
            <a:ext cx="701748" cy="616689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03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87552" y="49560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2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01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62439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个人简介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3503" y="1554480"/>
            <a:ext cx="113678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毕业于北京邮电大学信息工程， 熟悉服务器和大数据平台开发，喜欢研究编程语言，除</a:t>
            </a:r>
            <a:r>
              <a:rPr lang="en-US" altLang="zh-CN" sz="2400" dirty="0" smtClean="0"/>
              <a:t>Java</a:t>
            </a:r>
            <a:r>
              <a:rPr lang="zh-CN" altLang="en-US" sz="2400" dirty="0" smtClean="0"/>
              <a:t>外，还熟悉</a:t>
            </a:r>
            <a:r>
              <a:rPr lang="en-US" altLang="zh-CN" sz="2400" dirty="0" smtClean="0"/>
              <a:t>Scala </a:t>
            </a:r>
            <a:r>
              <a:rPr lang="zh-CN" altLang="en-US" sz="2400" dirty="0"/>
              <a:t>、</a:t>
            </a:r>
            <a:r>
              <a:rPr lang="en-US" altLang="zh-CN" sz="2400" dirty="0" err="1" smtClean="0"/>
              <a:t>Golang</a:t>
            </a:r>
            <a:r>
              <a:rPr lang="zh-CN" altLang="en-US" sz="2400" dirty="0" smtClean="0"/>
              <a:t>，并有一定实战经验。</a:t>
            </a:r>
            <a:endParaRPr lang="en-US" altLang="zh-CN" sz="2400" dirty="0" smtClean="0"/>
          </a:p>
          <a:p>
            <a:endParaRPr lang="en-US" sz="2400" dirty="0"/>
          </a:p>
          <a:p>
            <a:r>
              <a:rPr lang="en-US" altLang="zh-CN" sz="2400" dirty="0" smtClean="0"/>
              <a:t>2016</a:t>
            </a:r>
            <a:r>
              <a:rPr lang="zh-CN" altLang="en-US" sz="2400" dirty="0" smtClean="0"/>
              <a:t>年</a:t>
            </a:r>
            <a:r>
              <a:rPr lang="en-US" altLang="zh-CN" sz="2400" dirty="0" smtClean="0"/>
              <a:t>5</a:t>
            </a:r>
            <a:r>
              <a:rPr lang="zh-CN" altLang="en-US" sz="2400" dirty="0" smtClean="0"/>
              <a:t>月加入第四范式，见证了先知从</a:t>
            </a:r>
            <a:r>
              <a:rPr lang="en-US" altLang="zh-CN" sz="2400" dirty="0" smtClean="0"/>
              <a:t>1.0</a:t>
            </a:r>
            <a:r>
              <a:rPr lang="zh-CN" altLang="en-US" sz="2400" dirty="0" smtClean="0"/>
              <a:t>到</a:t>
            </a:r>
            <a:r>
              <a:rPr lang="en-US" altLang="zh-CN" sz="2400" dirty="0" smtClean="0"/>
              <a:t>2.0</a:t>
            </a:r>
            <a:r>
              <a:rPr lang="zh-CN" altLang="en-US" sz="2400" dirty="0" smtClean="0"/>
              <a:t>的过渡，和先知</a:t>
            </a:r>
            <a:r>
              <a:rPr lang="en-US" altLang="zh-CN" sz="2400" dirty="0" smtClean="0"/>
              <a:t>Team</a:t>
            </a:r>
            <a:r>
              <a:rPr lang="zh-CN" altLang="en-US" sz="2400" dirty="0" smtClean="0"/>
              <a:t>一起打造了</a:t>
            </a:r>
            <a:r>
              <a:rPr lang="en-US" altLang="zh-CN" sz="2400" dirty="0" smtClean="0"/>
              <a:t>7</a:t>
            </a:r>
            <a:r>
              <a:rPr lang="zh-CN" altLang="en-US" sz="2400" dirty="0" smtClean="0"/>
              <a:t>个</a:t>
            </a:r>
            <a:r>
              <a:rPr lang="en-US" altLang="zh-CN" sz="2400" dirty="0" smtClean="0"/>
              <a:t>release</a:t>
            </a:r>
            <a:r>
              <a:rPr lang="zh-CN" altLang="en-US" sz="2400" dirty="0" smtClean="0"/>
              <a:t>版本，个人主要负责算子研发和算法接入。</a:t>
            </a:r>
            <a:endParaRPr lang="en-US" altLang="zh-CN" sz="2400" dirty="0" smtClean="0"/>
          </a:p>
          <a:p>
            <a:endParaRPr lang="en-US" sz="2400" dirty="0"/>
          </a:p>
          <a:p>
            <a:r>
              <a:rPr lang="en-US" altLang="zh-CN" sz="2400" dirty="0" smtClean="0"/>
              <a:t>2017</a:t>
            </a:r>
            <a:r>
              <a:rPr lang="zh-CN" altLang="en-US" sz="2400" dirty="0" smtClean="0"/>
              <a:t>年</a:t>
            </a:r>
            <a:r>
              <a:rPr lang="en-US" altLang="zh-CN" sz="2400" dirty="0" smtClean="0"/>
              <a:t>10</a:t>
            </a:r>
            <a:r>
              <a:rPr lang="zh-CN" altLang="en-US" sz="2400" dirty="0" smtClean="0"/>
              <a:t>月加入智能组，开始新的征程，旨在打造低门槛机器学习平台。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3795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286652" y="1250115"/>
            <a:ext cx="701748" cy="616689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1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02239" y="1270070"/>
            <a:ext cx="298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SparkSQL</a:t>
            </a:r>
            <a:r>
              <a:rPr kumimoji="1" lang="zh-CN" altLang="en-US" sz="24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拼表方案</a:t>
            </a:r>
            <a:endParaRPr kumimoji="1" lang="zh-CN" altLang="en-US" sz="24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202239" y="2190575"/>
            <a:ext cx="298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算子模板代码生成</a:t>
            </a:r>
            <a:endParaRPr kumimoji="1" lang="zh-CN" altLang="en-US" sz="24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286652" y="2196114"/>
            <a:ext cx="701748" cy="616689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2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286652" y="3142113"/>
            <a:ext cx="701748" cy="616689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3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202238" y="4912024"/>
            <a:ext cx="298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智能建模</a:t>
            </a:r>
            <a:endParaRPr kumimoji="1" lang="zh-CN" altLang="en-US" sz="24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286652" y="4088111"/>
            <a:ext cx="701748" cy="616689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Microsoft YaHei Light" charset="0"/>
                <a:ea typeface="Microsoft YaHei Light" charset="0"/>
                <a:cs typeface="Microsoft YaHei Light" charset="0"/>
              </a:rPr>
              <a:t>4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17" name="矩形 21"/>
          <p:cNvSpPr/>
          <p:nvPr/>
        </p:nvSpPr>
        <p:spPr>
          <a:xfrm>
            <a:off x="4286652" y="4912024"/>
            <a:ext cx="701748" cy="616689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5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23" name="文本框 19"/>
          <p:cNvSpPr txBox="1"/>
          <p:nvPr/>
        </p:nvSpPr>
        <p:spPr>
          <a:xfrm>
            <a:off x="5202239" y="4088111"/>
            <a:ext cx="298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智能助跑</a:t>
            </a:r>
            <a:endParaRPr kumimoji="1" lang="zh-CN" altLang="en-US" sz="24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87552" y="49560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172283" y="24129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工作总结</a:t>
            </a:r>
            <a:endParaRPr lang="en-US" sz="2400" b="1" dirty="0"/>
          </a:p>
        </p:txBody>
      </p:sp>
      <p:cxnSp>
        <p:nvCxnSpPr>
          <p:cNvPr id="24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5802" y="253705"/>
            <a:ext cx="1054075" cy="484014"/>
          </a:xfrm>
          <a:prstGeom prst="rect">
            <a:avLst/>
          </a:prstGeom>
        </p:spPr>
      </p:pic>
      <p:sp>
        <p:nvSpPr>
          <p:cNvPr id="26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02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202238" y="3210965"/>
            <a:ext cx="27526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数据 </a:t>
            </a:r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&amp;</a:t>
            </a:r>
            <a:r>
              <a:rPr kumimoji="1" lang="zh-CN" altLang="en-US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 模型可视化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1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62439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拼表方案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–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Hadoop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Streaming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时代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9536" y="1828800"/>
            <a:ext cx="99974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先知</a:t>
            </a:r>
            <a:r>
              <a:rPr lang="en-US" altLang="zh-CN" sz="2400" b="1" dirty="0" smtClean="0"/>
              <a:t>2.3</a:t>
            </a:r>
            <a:r>
              <a:rPr lang="zh-CN" altLang="en-US" sz="2400" b="1" dirty="0" smtClean="0"/>
              <a:t>之前，建模工程师如何拼表，生成时序特征？ </a:t>
            </a:r>
            <a:r>
              <a:rPr lang="en-US" altLang="zh-CN" sz="2400" b="1" dirty="0" smtClean="0"/>
              <a:t>--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Hadoop Streaming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59535" y="2752343"/>
            <a:ext cx="73334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缺点： 慢！</a:t>
            </a:r>
            <a:r>
              <a:rPr lang="en-US" altLang="zh-CN" sz="2400" dirty="0" err="1" smtClean="0"/>
              <a:t>MapReduce</a:t>
            </a:r>
            <a:r>
              <a:rPr lang="zh-CN" altLang="en-US" sz="2400" dirty="0" smtClean="0"/>
              <a:t>计算模型比内存计算慢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/>
              <a:t>缺点： 难！需要写大量</a:t>
            </a:r>
            <a:r>
              <a:rPr lang="en-US" altLang="zh-CN" sz="2400" dirty="0"/>
              <a:t>python/shell</a:t>
            </a:r>
            <a:r>
              <a:rPr lang="zh-CN" altLang="en-US" sz="2400" dirty="0"/>
              <a:t>代码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872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1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62439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拼表方案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–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SparkSQL + Hive UDAF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9536" y="1828800"/>
            <a:ext cx="7694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先知</a:t>
            </a:r>
            <a:r>
              <a:rPr lang="en-US" altLang="zh-CN" sz="2400" b="1" dirty="0" smtClean="0"/>
              <a:t>2.3</a:t>
            </a:r>
            <a:r>
              <a:rPr lang="zh-CN" altLang="en-US" sz="2400" b="1" dirty="0" smtClean="0"/>
              <a:t>之后，</a:t>
            </a:r>
            <a:r>
              <a:rPr lang="en-US" altLang="zh-CN" sz="2400" b="1" dirty="0" smtClean="0"/>
              <a:t>SparkSQL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+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Hive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UDAF</a:t>
            </a:r>
            <a:r>
              <a:rPr lang="zh-CN" altLang="en-US" sz="2400" b="1" dirty="0" smtClean="0"/>
              <a:t>拼表和生成时序特征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59535" y="2706419"/>
            <a:ext cx="106984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快速：基于</a:t>
            </a:r>
            <a:r>
              <a:rPr lang="en-US" altLang="zh-CN" sz="2400" dirty="0" smtClean="0"/>
              <a:t>Spark</a:t>
            </a:r>
            <a:r>
              <a:rPr lang="zh-CN" altLang="en-US" sz="2400" dirty="0" smtClean="0"/>
              <a:t>内存计算模型，中间数据</a:t>
            </a:r>
            <a:r>
              <a:rPr lang="en-US" altLang="zh-CN" sz="2400" dirty="0" smtClean="0"/>
              <a:t>Cache</a:t>
            </a:r>
            <a:r>
              <a:rPr lang="zh-CN" altLang="en-US" sz="2400" dirty="0" smtClean="0"/>
              <a:t>，减少数据落盘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容易：使用</a:t>
            </a:r>
            <a:r>
              <a:rPr lang="en-US" altLang="zh-CN" sz="2400" dirty="0" smtClean="0"/>
              <a:t>Hive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SQL</a:t>
            </a:r>
            <a:r>
              <a:rPr lang="zh-CN" altLang="en-US" sz="2400" dirty="0" smtClean="0"/>
              <a:t>语法做数据拼接，难度远远低于</a:t>
            </a:r>
            <a:r>
              <a:rPr lang="en-US" altLang="zh-CN" sz="2400" dirty="0" err="1" smtClean="0"/>
              <a:t>python+shell</a:t>
            </a:r>
            <a:r>
              <a:rPr lang="zh-CN" altLang="en-US" sz="2400" dirty="0" smtClean="0"/>
              <a:t>的方式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pPr marL="342900" indent="-342900">
              <a:buFont typeface="Wingdings" charset="2"/>
              <a:buChar char="Ø"/>
            </a:pPr>
            <a:r>
              <a:rPr lang="zh-CN" altLang="en-US" sz="2400" dirty="0" smtClean="0"/>
              <a:t>拓展：针对建模工程师总结的时序数据生成过程，自定义开发了</a:t>
            </a:r>
            <a:r>
              <a:rPr lang="en-US" altLang="zh-CN" sz="2400" dirty="0" smtClean="0"/>
              <a:t>UDAF</a:t>
            </a:r>
            <a:r>
              <a:rPr lang="zh-CN" altLang="en-US" sz="2400" dirty="0" smtClean="0"/>
              <a:t>算子</a:t>
            </a:r>
            <a:r>
              <a:rPr lang="en-US" altLang="zh-CN" sz="2400" dirty="0" smtClean="0"/>
              <a:t>, 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r>
              <a:rPr lang="zh-CN" altLang="en-US" sz="2400" dirty="0"/>
              <a:t> </a:t>
            </a:r>
            <a:r>
              <a:rPr lang="zh-CN" altLang="en-US" sz="2400" dirty="0" smtClean="0"/>
              <a:t>                 拓展</a:t>
            </a:r>
            <a:r>
              <a:rPr lang="en-US" altLang="zh-CN" sz="2400" dirty="0" smtClean="0"/>
              <a:t>SQL</a:t>
            </a:r>
            <a:r>
              <a:rPr lang="zh-CN" altLang="en-US" sz="2400" dirty="0" smtClean="0"/>
              <a:t>方法，时序数据定制生成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818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1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62439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拼表方案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–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SparkSQL + Hive UDAF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实例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91" y="1486875"/>
            <a:ext cx="10554351" cy="488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2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1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4360" y="145382"/>
            <a:ext cx="62439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拼表方案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–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 </a:t>
            </a:r>
            <a:r>
              <a:rPr kumimoji="1" lang="en-US" altLang="zh-CN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SparkSQL</a:t>
            </a:r>
            <a:r>
              <a:rPr kumimoji="1" lang="zh-CN" altLang="en-US" sz="22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文档</a:t>
            </a:r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8992" y="1792224"/>
            <a:ext cx="98382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sz="2400" dirty="0" smtClean="0">
                <a:hlinkClick r:id="rId3"/>
              </a:rPr>
              <a:t>SparkSQL UDAF使用文档</a:t>
            </a:r>
            <a:endParaRPr lang="en-US" sz="2400" dirty="0"/>
          </a:p>
          <a:p>
            <a:endParaRPr lang="en-US" sz="24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2400" dirty="0" smtClean="0">
                <a:hlinkClick r:id="rId4"/>
              </a:rPr>
              <a:t>先知SparkSQL培训视频</a:t>
            </a:r>
            <a:endParaRPr lang="en-US" sz="2400" dirty="0"/>
          </a:p>
          <a:p>
            <a:pPr marL="285750" indent="-285750">
              <a:buFont typeface="Wingdings" charset="2"/>
              <a:buChar char="Ø"/>
            </a:pPr>
            <a:endParaRPr lang="en-US" sz="24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altLang="zh-CN" sz="2400" dirty="0" smtClean="0">
                <a:hlinkClick r:id="rId5"/>
              </a:rPr>
              <a:t>SparkSQL</a:t>
            </a:r>
            <a:r>
              <a:rPr lang="zh-CN" altLang="en-US" sz="2400" dirty="0" smtClean="0">
                <a:hlinkClick r:id="rId5"/>
              </a:rPr>
              <a:t>实现原理和优化方法</a:t>
            </a:r>
            <a:endParaRPr lang="en-US" sz="2400" dirty="0"/>
          </a:p>
          <a:p>
            <a:pPr marL="285750" indent="-285750">
              <a:buFont typeface="Wingdings" charset="2"/>
              <a:buChar char="Ø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3714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62891" y="196184"/>
            <a:ext cx="685622" cy="551891"/>
          </a:xfrm>
          <a:prstGeom prst="rect">
            <a:avLst/>
          </a:prstGeom>
          <a:solidFill>
            <a:srgbClr val="003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latin typeface="Microsoft YaHei Light" charset="0"/>
                <a:ea typeface="Microsoft YaHei Light" charset="0"/>
                <a:cs typeface="Microsoft YaHei Light" charset="0"/>
              </a:rPr>
              <a:t>2</a:t>
            </a:r>
            <a:endParaRPr kumimoji="1" lang="zh-CN" altLang="en-US" sz="2400" dirty="0"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48513" y="220569"/>
            <a:ext cx="52974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算子模板代码</a:t>
            </a:r>
            <a:r>
              <a:rPr kumimoji="1" lang="zh-CN" altLang="en-US" sz="20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生成</a:t>
            </a:r>
            <a:r>
              <a:rPr kumimoji="1" lang="en-US" altLang="zh-CN" sz="2000" dirty="0" smtClean="0">
                <a:solidFill>
                  <a:srgbClr val="003757"/>
                </a:solidFill>
                <a:latin typeface="Microsoft YaHei Light" charset="0"/>
                <a:ea typeface="Microsoft YaHei Light" charset="0"/>
                <a:cs typeface="Microsoft YaHei Light" charset="0"/>
              </a:rPr>
              <a:t> --</a:t>
            </a:r>
            <a:r>
              <a:rPr lang="zh-CN" altLang="en-US" sz="2000" dirty="0"/>
              <a:t>自定义注解生成配置</a:t>
            </a:r>
            <a:endParaRPr lang="en-US" altLang="zh-CN" sz="2000" dirty="0"/>
          </a:p>
          <a:p>
            <a:endParaRPr kumimoji="1" lang="zh-CN" altLang="en-US" sz="2200" dirty="0">
              <a:solidFill>
                <a:srgbClr val="003757"/>
              </a:solidFill>
              <a:latin typeface="Microsoft YaHei Light" charset="0"/>
              <a:ea typeface="Microsoft YaHei Light" charset="0"/>
              <a:cs typeface="Microsoft YaHei Light" charset="0"/>
            </a:endParaRPr>
          </a:p>
        </p:txBody>
      </p:sp>
      <p:cxnSp>
        <p:nvCxnSpPr>
          <p:cNvPr id="8" name="直线连接符 7"/>
          <p:cNvCxnSpPr/>
          <p:nvPr/>
        </p:nvCxnSpPr>
        <p:spPr>
          <a:xfrm flipV="1">
            <a:off x="-15111" y="930858"/>
            <a:ext cx="12207111" cy="20323"/>
          </a:xfrm>
          <a:prstGeom prst="line">
            <a:avLst/>
          </a:prstGeom>
          <a:ln>
            <a:solidFill>
              <a:srgbClr val="BEC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7242" y="220569"/>
            <a:ext cx="1054075" cy="4840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01" y="1432830"/>
            <a:ext cx="4813300" cy="4241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6952" y="2824496"/>
            <a:ext cx="3695700" cy="19431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6088444" y="3553730"/>
            <a:ext cx="1391348" cy="48463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702" y="5916579"/>
            <a:ext cx="93091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51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2198</TotalTime>
  <Words>566</Words>
  <Application>Microsoft Macintosh PowerPoint</Application>
  <PresentationFormat>Widescreen</PresentationFormat>
  <Paragraphs>114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Calibri</vt:lpstr>
      <vt:lpstr>Calibri Light</vt:lpstr>
      <vt:lpstr>DengXian</vt:lpstr>
      <vt:lpstr>Microsoft YaHei Light</vt:lpstr>
      <vt:lpstr>Wingdings</vt:lpstr>
      <vt:lpstr>宋体</vt:lpstr>
      <vt:lpstr>Arial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User</cp:lastModifiedBy>
  <cp:revision>165</cp:revision>
  <dcterms:created xsi:type="dcterms:W3CDTF">2016-06-07T08:15:29Z</dcterms:created>
  <dcterms:modified xsi:type="dcterms:W3CDTF">2018-01-25T16:11:08Z</dcterms:modified>
</cp:coreProperties>
</file>

<file path=docProps/thumbnail.jpeg>
</file>